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Conservation of Momentum" id="{80E70440-FE7A-4A6C-83F7-CE031831F80C}">
          <p14:sldIdLst>
            <p14:sldId id="287"/>
            <p14:sldId id="288"/>
            <p14:sldId id="289"/>
            <p14:sldId id="290"/>
            <p14:sldId id="291"/>
            <p14:sldId id="292"/>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52A87-7F71-4914-B869-3C611ACA0470}" v="9" dt="2024-08-26T20:18:35.073"/>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55" d="100"/>
          <a:sy n="55" d="100"/>
        </p:scale>
        <p:origin x="32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9/28/2024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3423290217"/>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1753</TotalTime>
  <Words>3416</Words>
  <Application>Microsoft Office PowerPoint</Application>
  <PresentationFormat>Custom</PresentationFormat>
  <Paragraphs>414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2024-08-20T15:24:36Z</dcterms:created>
  <dcterms:modified xsi:type="dcterms:W3CDTF">2024-09-28T13:59:06Z</dcterms:modified>
</cp:coreProperties>
</file>